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1201" r:id="rId3"/>
    <p:sldId id="1202" r:id="rId4"/>
    <p:sldId id="1194" r:id="rId5"/>
    <p:sldId id="1200" r:id="rId6"/>
    <p:sldId id="1204" r:id="rId7"/>
    <p:sldId id="1203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72560" autoAdjust="0"/>
  </p:normalViewPr>
  <p:slideViewPr>
    <p:cSldViewPr>
      <p:cViewPr varScale="1">
        <p:scale>
          <a:sx n="187" d="100"/>
          <a:sy n="187" d="100"/>
        </p:scale>
        <p:origin x="264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0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7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6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80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73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15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4:1-16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Now the Spirit expressly says that in later times some will depart from the faith by devoting themselves to deceitful spirits and teachings of demons,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through the insincerity of liars whose consciences are seared,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 forbid marriage and require abstinence from foods that God created to be received with thanksgiving by those who believe and know the truth.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everything created by God is good, and nothing is to be rejected if it is received with thanksgiving,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it is made holy by the word of God and prayer.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4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you put these things before the brothers, you will be a good servant of Christ Jesus, being trained in the words of the faith and of the good doctrine that you have followed.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Have nothing to do with irreverent, silly myths.  Rather train yourself for godliness;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while bodily training is of some value, godliness is of value in every way, as it holds promise for the present life and also for the life to come.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saying is trustworthy and deserving of full acceptance.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to this end we toil and strive, because we have our hope set on the living God, who is the Saviour of all people, especially of those who believe.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3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Command and teach these things.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no one despise you for your youth, but set the believers an example in speech, in conduct, in love, in faith, in purity.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I come, devote yourself to the public reading of Scripture, to exhortation, to teaching.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not neglect the gift you have, which was given you by prophecy when the council of elders laid their hands on you.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Practice these things, immerse yourself in them, so that all may see your progress.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Keep a close watch on yourself and on the teaching.  Persist in this, for by so doing you will save both yourself and your hearers.</a:t>
            </a:r>
            <a:r>
              <a:rPr lang="en-AU" sz="3000" dirty="0">
                <a:solidFill>
                  <a:schemeClr val="bg1"/>
                </a:solidFill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3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Leaders:    Leading in Truth;    Training in Godliness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11773" y="110799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speaks through Scripture, and warns us about false teaching from demons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Demonic 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Any teaching / theory / myth / old-wives-tale, that takes us away from God’s truth and causes us to live contrary to His commands and the ways of Jesus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A951EA-ECD0-CA1F-30F1-CA3BED7C75E4}"/>
              </a:ext>
            </a:extLst>
          </p:cNvPr>
          <p:cNvSpPr txBox="1"/>
          <p:nvPr/>
        </p:nvSpPr>
        <p:spPr>
          <a:xfrm>
            <a:off x="179512" y="461665"/>
            <a:ext cx="8496943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8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the Spirit expressly says that in later times some will depart from the faith by devoting themselves to deceitful spirits and teachings of demons</a:t>
            </a:r>
            <a:r>
              <a:rPr lang="en-AU" dirty="0">
                <a:effectLst/>
              </a:rPr>
              <a:t> 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C1B669-8E64-13E7-68CF-593D9A9A69FB}"/>
              </a:ext>
            </a:extLst>
          </p:cNvPr>
          <p:cNvSpPr txBox="1"/>
          <p:nvPr/>
        </p:nvSpPr>
        <p:spPr>
          <a:xfrm>
            <a:off x="179512" y="1990694"/>
            <a:ext cx="8762112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 13:(ESV)22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christs and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prophets will arise and perform signs and wonders, to lead astray, if possible, the elect.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AU" b="1" u="sng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AU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be on guard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I have told you all things beforehand.</a:t>
            </a:r>
            <a:r>
              <a:rPr lang="en-AU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7315B5-12F0-CF3E-68EA-ED3F46822EF7}"/>
              </a:ext>
            </a:extLst>
          </p:cNvPr>
          <p:cNvSpPr txBox="1"/>
          <p:nvPr/>
        </p:nvSpPr>
        <p:spPr>
          <a:xfrm>
            <a:off x="179512" y="2990363"/>
            <a:ext cx="876211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24:(ESV)11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many false prophets will arise and lead many astray.</a:t>
            </a:r>
            <a:r>
              <a:rPr lang="en-AU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E11564-09DE-681F-DA9C-0AFEE2A0427D}"/>
              </a:ext>
            </a:extLst>
          </p:cNvPr>
          <p:cNvSpPr txBox="1"/>
          <p:nvPr/>
        </p:nvSpPr>
        <p:spPr>
          <a:xfrm>
            <a:off x="202717" y="4369668"/>
            <a:ext cx="874669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Peter 2:1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(ESV) 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false prophets also arose among the people,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as there will be false teachers among you</a:t>
            </a:r>
            <a:r>
              <a:rPr lang="en-AU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CEDA6F-3E50-6D7C-B5A6-C4C7B1B9749B}"/>
              </a:ext>
            </a:extLst>
          </p:cNvPr>
          <p:cNvSpPr txBox="1"/>
          <p:nvPr/>
        </p:nvSpPr>
        <p:spPr>
          <a:xfrm>
            <a:off x="202717" y="3548755"/>
            <a:ext cx="874669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7:15 (ESV)15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“Beware of false prophets, who come to you in sheep’s clothing but inwardly are ravenous wolves.</a:t>
            </a: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7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Leaders:    Leading in Truth;    Training in Godliness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11773" y="110799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speaks through Scripture, and warns us about false teaching from demons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Demonic 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Any teaching / theory / myth / old-wives-tale, that takes us away from God’s truth and causes us to live contrary to His commands and the ways of Jesus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A951EA-ECD0-CA1F-30F1-CA3BED7C75E4}"/>
              </a:ext>
            </a:extLst>
          </p:cNvPr>
          <p:cNvSpPr txBox="1"/>
          <p:nvPr/>
        </p:nvSpPr>
        <p:spPr>
          <a:xfrm>
            <a:off x="179512" y="461665"/>
            <a:ext cx="8496943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the Spirit expressly says that in later times some will depart from the faith by devoting themselves to deceitful spirits and teachings of demons</a:t>
            </a:r>
            <a:r>
              <a:rPr lang="en-AU" dirty="0">
                <a:effectLst/>
              </a:rPr>
              <a:t> </a:t>
            </a:r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445599-E91E-FD11-2880-E7D4A58F88A2}"/>
              </a:ext>
            </a:extLst>
          </p:cNvPr>
          <p:cNvSpPr txBox="1"/>
          <p:nvPr/>
        </p:nvSpPr>
        <p:spPr>
          <a:xfrm>
            <a:off x="0" y="2281436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a conman knowingly deceives people of faith to gain power or money;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often a person who believes they are sincere, spreads wrong teaching they themselves have been deceived by.  The Wolf believes he is a sheep, but the teaching is demon inspired.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707765-E729-6202-5708-6F1DB1C76C23}"/>
              </a:ext>
            </a:extLst>
          </p:cNvPr>
          <p:cNvSpPr txBox="1"/>
          <p:nvPr/>
        </p:nvSpPr>
        <p:spPr>
          <a:xfrm>
            <a:off x="11773" y="1962355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Teaching coming from inside the church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AA4E94-40DA-992A-5CFC-9F909ED97123}"/>
              </a:ext>
            </a:extLst>
          </p:cNvPr>
          <p:cNvSpPr txBox="1"/>
          <p:nvPr/>
        </p:nvSpPr>
        <p:spPr>
          <a:xfrm>
            <a:off x="11773" y="3123737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overwhelming self-deception of sin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97601B-2CAF-3903-E416-5100B4C7D12E}"/>
              </a:ext>
            </a:extLst>
          </p:cNvPr>
          <p:cNvSpPr txBox="1"/>
          <p:nvPr/>
        </p:nvSpPr>
        <p:spPr>
          <a:xfrm>
            <a:off x="827584" y="3481765"/>
            <a:ext cx="694688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the insincerity of liars whose consciences are seared</a:t>
            </a:r>
            <a:r>
              <a:rPr lang="en-AU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1FB48B-A850-AD32-F8A9-49B551888F79}"/>
              </a:ext>
            </a:extLst>
          </p:cNvPr>
          <p:cNvSpPr txBox="1"/>
          <p:nvPr/>
        </p:nvSpPr>
        <p:spPr>
          <a:xfrm>
            <a:off x="6824" y="3830457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self-deception of sin – We become so convinced of what we feel is right (or want to be right), we become devoted to teachings/theories/myths that fit our conviction, but not God’s Word.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981C45-BDD9-4236-C6D2-9E389487E32C}"/>
              </a:ext>
            </a:extLst>
          </p:cNvPr>
          <p:cNvSpPr txBox="1"/>
          <p:nvPr/>
        </p:nvSpPr>
        <p:spPr>
          <a:xfrm>
            <a:off x="1233506" y="4449646"/>
            <a:ext cx="613504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1:5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(ESV)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aim of our charge is love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issues 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a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pure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heart and a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conscience and a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sincere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faith.</a:t>
            </a:r>
            <a:r>
              <a:rPr lang="en-AU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FBC187-53A0-C2F9-C792-8488535D4AD3}"/>
              </a:ext>
            </a:extLst>
          </p:cNvPr>
          <p:cNvSpPr txBox="1"/>
          <p:nvPr/>
        </p:nvSpPr>
        <p:spPr>
          <a:xfrm>
            <a:off x="6824" y="505875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it “feels” right, we can be very wrong, because our consciences are not calibrated to God and His word.</a:t>
            </a:r>
          </a:p>
        </p:txBody>
      </p:sp>
    </p:spTree>
    <p:extLst>
      <p:ext uri="{BB962C8B-B14F-4D97-AF65-F5344CB8AC3E}">
        <p14:creationId xmlns:p14="http://schemas.microsoft.com/office/powerpoint/2010/main" val="58528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4" grpId="0"/>
      <p:bldP spid="15" grpId="0" animBg="1"/>
      <p:bldP spid="16" grpId="0" uiExpand="1" build="p"/>
      <p:bldP spid="17" grpId="0" animBg="1"/>
      <p:bldP spid="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Leaders:    Leading in Truth;    Training in Godliness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6824" y="348692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Demonic 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Any teaching / theory / myth / old-wives-tale, that takes us away from God’s truth and causes us to live contrary to His commands and the ways of Jesus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445599-E91E-FD11-2880-E7D4A58F88A2}"/>
              </a:ext>
            </a:extLst>
          </p:cNvPr>
          <p:cNvSpPr txBox="1"/>
          <p:nvPr/>
        </p:nvSpPr>
        <p:spPr>
          <a:xfrm>
            <a:off x="-4949" y="1190879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a conman knowingly deceives people of faith to gain power or money;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often a person who believes they are sincere, spreads wrong teaching they themselves have been deceived by.  The Wolf believes he is a sheep, but the teaching is demon inspired.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707765-E729-6202-5708-6F1DB1C76C23}"/>
              </a:ext>
            </a:extLst>
          </p:cNvPr>
          <p:cNvSpPr txBox="1"/>
          <p:nvPr/>
        </p:nvSpPr>
        <p:spPr>
          <a:xfrm>
            <a:off x="6824" y="871798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Teaching coming from inside the church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AA4E94-40DA-992A-5CFC-9F909ED97123}"/>
              </a:ext>
            </a:extLst>
          </p:cNvPr>
          <p:cNvSpPr txBox="1"/>
          <p:nvPr/>
        </p:nvSpPr>
        <p:spPr>
          <a:xfrm>
            <a:off x="12540" y="2001122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overwhelming self-deception of sin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97601B-2CAF-3903-E416-5100B4C7D12E}"/>
              </a:ext>
            </a:extLst>
          </p:cNvPr>
          <p:cNvSpPr txBox="1"/>
          <p:nvPr/>
        </p:nvSpPr>
        <p:spPr>
          <a:xfrm>
            <a:off x="6704442" y="3798386"/>
            <a:ext cx="243955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nothing to do with irreverent, silly myths.</a:t>
            </a:r>
            <a:r>
              <a:rPr lang="en-AU" dirty="0"/>
              <a:t> (worldly old-wives-tales)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1FB48B-A850-AD32-F8A9-49B551888F79}"/>
              </a:ext>
            </a:extLst>
          </p:cNvPr>
          <p:cNvSpPr txBox="1"/>
          <p:nvPr/>
        </p:nvSpPr>
        <p:spPr>
          <a:xfrm>
            <a:off x="18597" y="230270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become so convinced of what we feel is right (or want to be right), we become devoted to teachings/theories/myths that fit our conviction, but not God’s Word.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FBC187-53A0-C2F9-C792-8488535D4AD3}"/>
              </a:ext>
            </a:extLst>
          </p:cNvPr>
          <p:cNvSpPr txBox="1"/>
          <p:nvPr/>
        </p:nvSpPr>
        <p:spPr>
          <a:xfrm>
            <a:off x="9184" y="285436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it “feels” right, we can be very wrong, because our consciences are not calibrated to God and His word.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1E6B82-0F0A-2314-B94A-799278CB71F7}"/>
              </a:ext>
            </a:extLst>
          </p:cNvPr>
          <p:cNvSpPr txBox="1"/>
          <p:nvPr/>
        </p:nvSpPr>
        <p:spPr>
          <a:xfrm>
            <a:off x="-1107" y="3413665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Pastor to be a Good Servant of the Lord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EBF9C1-D0F7-EFB9-6A5A-AEDD9A73681F}"/>
              </a:ext>
            </a:extLst>
          </p:cNvPr>
          <p:cNvSpPr txBox="1"/>
          <p:nvPr/>
        </p:nvSpPr>
        <p:spPr>
          <a:xfrm>
            <a:off x="4971644" y="3429054"/>
            <a:ext cx="246776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 positive example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C6F044-86FD-D789-0C70-068176880CE8}"/>
              </a:ext>
            </a:extLst>
          </p:cNvPr>
          <p:cNvSpPr txBox="1"/>
          <p:nvPr/>
        </p:nvSpPr>
        <p:spPr>
          <a:xfrm>
            <a:off x="17507" y="3729305"/>
            <a:ext cx="91215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out False teaching and wrong doctrine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 the church in words of the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of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Doctrine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nothing to do with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godless teaching that lacks biblical substance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AABF17-532E-AA66-597B-039ABCD3452A}"/>
              </a:ext>
            </a:extLst>
          </p:cNvPr>
          <p:cNvSpPr txBox="1"/>
          <p:nvPr/>
        </p:nvSpPr>
        <p:spPr>
          <a:xfrm>
            <a:off x="5717" y="4635140"/>
            <a:ext cx="62164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– of much value in every way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346A78-99DD-36FC-07EF-F39E6916B7D8}"/>
              </a:ext>
            </a:extLst>
          </p:cNvPr>
          <p:cNvSpPr txBox="1"/>
          <p:nvPr/>
        </p:nvSpPr>
        <p:spPr>
          <a:xfrm>
            <a:off x="10682" y="4964427"/>
            <a:ext cx="9121543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what we know is true:  Faith &amp; Good Doctrine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Trained in The word;  Personal Bible Reading;  Group Bible Study;  Group prayer</a:t>
            </a:r>
          </a:p>
        </p:txBody>
      </p:sp>
    </p:spTree>
    <p:extLst>
      <p:ext uri="{BB962C8B-B14F-4D97-AF65-F5344CB8AC3E}">
        <p14:creationId xmlns:p14="http://schemas.microsoft.com/office/powerpoint/2010/main" val="1318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147984</TotalTime>
  <Words>1082</Words>
  <Application>Microsoft Macintosh PowerPoint</Application>
  <PresentationFormat>On-screen Show (16:10)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2389</cp:revision>
  <cp:lastPrinted>2022-06-01T07:37:26Z</cp:lastPrinted>
  <dcterms:created xsi:type="dcterms:W3CDTF">2016-11-04T06:28:01Z</dcterms:created>
  <dcterms:modified xsi:type="dcterms:W3CDTF">2022-06-01T07:39:58Z</dcterms:modified>
</cp:coreProperties>
</file>